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1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4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5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9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0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8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3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E16E-25FB-4101-91AB-2CCAEB3EBDB8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203A-59DC-49D3-A769-1934C952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5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4290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352800"/>
            <a:ext cx="6477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7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4000" dirty="0" smtClean="0"/>
              <a:t>Shape and support</a:t>
            </a:r>
          </a:p>
          <a:p>
            <a:r>
              <a:rPr lang="en-US" sz="4000" dirty="0" smtClean="0"/>
              <a:t>Storage of minerals, lipids</a:t>
            </a:r>
          </a:p>
          <a:p>
            <a:r>
              <a:rPr lang="en-US" sz="4000" dirty="0" smtClean="0"/>
              <a:t>Blood cell production</a:t>
            </a:r>
          </a:p>
          <a:p>
            <a:r>
              <a:rPr lang="en-US" sz="4000" dirty="0" smtClean="0"/>
              <a:t>Protection</a:t>
            </a:r>
          </a:p>
          <a:p>
            <a:r>
              <a:rPr lang="en-US" sz="4000" dirty="0" smtClean="0"/>
              <a:t>Leverage    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467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SKELETAL SYSTEM</vt:lpstr>
      <vt:lpstr>Functions</vt:lpstr>
    </vt:vector>
  </TitlesOfParts>
  <Company>Washington Community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Melissa Redding</dc:creator>
  <cp:lastModifiedBy>Melissa Redding</cp:lastModifiedBy>
  <cp:revision>4</cp:revision>
  <dcterms:created xsi:type="dcterms:W3CDTF">2014-12-08T20:39:11Z</dcterms:created>
  <dcterms:modified xsi:type="dcterms:W3CDTF">2014-12-08T21:10:24Z</dcterms:modified>
</cp:coreProperties>
</file>